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3" r:id="rId2"/>
    <p:sldId id="274" r:id="rId3"/>
    <p:sldId id="265" r:id="rId4"/>
    <p:sldId id="267" r:id="rId5"/>
    <p:sldId id="268" r:id="rId6"/>
    <p:sldId id="257" r:id="rId7"/>
    <p:sldId id="258" r:id="rId8"/>
    <p:sldId id="259" r:id="rId9"/>
    <p:sldId id="260" r:id="rId10"/>
    <p:sldId id="269" r:id="rId11"/>
    <p:sldId id="270" r:id="rId12"/>
    <p:sldId id="271" r:id="rId13"/>
    <p:sldId id="261" r:id="rId14"/>
    <p:sldId id="262" r:id="rId15"/>
    <p:sldId id="272" r:id="rId16"/>
    <p:sldId id="263" r:id="rId17"/>
    <p:sldId id="264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085" autoAdjust="0"/>
  </p:normalViewPr>
  <p:slideViewPr>
    <p:cSldViewPr snapToGrid="0" snapToObjects="1">
      <p:cViewPr varScale="1">
        <p:scale>
          <a:sx n="126" d="100"/>
          <a:sy n="126" d="100"/>
        </p:scale>
        <p:origin x="-69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88EA7-8901-FA41-97C4-CA63EFA866DF}" type="datetimeFigureOut">
              <a:rPr lang="en-US" smtClean="0"/>
              <a:t>9/22/16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3B3CB-5BEA-D84A-A888-769B3BF0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089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88EA7-8901-FA41-97C4-CA63EFA866DF}" type="datetimeFigureOut">
              <a:rPr lang="en-US" smtClean="0"/>
              <a:t>9/22/16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3B3CB-5BEA-D84A-A888-769B3BF0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593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88EA7-8901-FA41-97C4-CA63EFA866DF}" type="datetimeFigureOut">
              <a:rPr lang="en-US" smtClean="0"/>
              <a:t>9/22/16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3B3CB-5BEA-D84A-A888-769B3BF0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84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88EA7-8901-FA41-97C4-CA63EFA866DF}" type="datetimeFigureOut">
              <a:rPr lang="en-US" smtClean="0"/>
              <a:t>9/22/16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3B3CB-5BEA-D84A-A888-769B3BF0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41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88EA7-8901-FA41-97C4-CA63EFA866DF}" type="datetimeFigureOut">
              <a:rPr lang="en-US" smtClean="0"/>
              <a:t>9/22/16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3B3CB-5BEA-D84A-A888-769B3BF0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457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88EA7-8901-FA41-97C4-CA63EFA866DF}" type="datetimeFigureOut">
              <a:rPr lang="en-US" smtClean="0"/>
              <a:t>9/22/16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3B3CB-5BEA-D84A-A888-769B3BF0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309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88EA7-8901-FA41-97C4-CA63EFA866DF}" type="datetimeFigureOut">
              <a:rPr lang="en-US" smtClean="0"/>
              <a:t>9/22/16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3B3CB-5BEA-D84A-A888-769B3BF0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681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88EA7-8901-FA41-97C4-CA63EFA866DF}" type="datetimeFigureOut">
              <a:rPr lang="en-US" smtClean="0"/>
              <a:t>9/22/16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3B3CB-5BEA-D84A-A888-769B3BF0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460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88EA7-8901-FA41-97C4-CA63EFA866DF}" type="datetimeFigureOut">
              <a:rPr lang="en-US" smtClean="0"/>
              <a:t>9/22/16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3B3CB-5BEA-D84A-A888-769B3BF0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33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88EA7-8901-FA41-97C4-CA63EFA866DF}" type="datetimeFigureOut">
              <a:rPr lang="en-US" smtClean="0"/>
              <a:t>9/22/16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3B3CB-5BEA-D84A-A888-769B3BF0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11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88EA7-8901-FA41-97C4-CA63EFA866DF}" type="datetimeFigureOut">
              <a:rPr lang="en-US" smtClean="0"/>
              <a:t>9/22/16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3B3CB-5BEA-D84A-A888-769B3BF0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892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5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91976"/>
            <a:ext cx="8229600" cy="5464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88EA7-8901-FA41-97C4-CA63EFA866DF}" type="datetimeFigureOut">
              <a:rPr lang="en-US" smtClean="0"/>
              <a:t>9/22/16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3B3CB-5BEA-D84A-A888-769B3BF0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attrack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/>
          </p:cNvSpPr>
          <p:nvPr>
            <p:ph type="ctrTitle"/>
          </p:nvPr>
        </p:nvSpPr>
        <p:spPr>
          <a:xfrm>
            <a:off x="338666" y="925661"/>
            <a:ext cx="8466668" cy="3053458"/>
          </a:xfrm>
          <a:prstGeom prst="rect">
            <a:avLst/>
          </a:prstGeom>
        </p:spPr>
        <p:txBody>
          <a:bodyPr/>
          <a:lstStyle/>
          <a:p>
            <a:pPr lvl="6" algn="l">
              <a:defRPr sz="3000"/>
            </a:pPr>
            <a:r>
              <a:t>         N-ary Tree Tutorial and Code Review:</a:t>
            </a:r>
          </a:p>
          <a:p>
            <a:pPr marL="2165684" lvl="4" indent="-641684" algn="l">
              <a:buSzPct val="100000"/>
              <a:defRPr sz="3000"/>
            </a:pPr>
            <a:r>
              <a:t>N-ary Tree creation</a:t>
            </a:r>
          </a:p>
          <a:p>
            <a:pPr marL="2165684" lvl="4" indent="-641684" algn="l">
              <a:buSzPct val="100000"/>
              <a:defRPr sz="3000"/>
            </a:pPr>
            <a:r>
              <a:t>N-ary Tree node insertion </a:t>
            </a:r>
          </a:p>
          <a:p>
            <a:pPr marL="2165684" lvl="4" indent="-641684" algn="l">
              <a:buSzPct val="100000"/>
              <a:defRPr sz="3000"/>
            </a:pPr>
            <a:r>
              <a:t>N-ary Tree node verification</a:t>
            </a:r>
          </a:p>
          <a:p>
            <a:pPr marL="2165684" lvl="4" indent="-641684" algn="l">
              <a:buSzPct val="100000"/>
              <a:defRPr sz="3000"/>
            </a:pPr>
            <a:r>
              <a:t>N-ary Tree node freeing</a:t>
            </a:r>
          </a:p>
        </p:txBody>
      </p:sp>
      <p:sp>
        <p:nvSpPr>
          <p:cNvPr id="122" name="Shape 122"/>
          <p:cNvSpPr>
            <a:spLocks noGrp="1"/>
          </p:cNvSpPr>
          <p:nvPr>
            <p:ph type="subTitle" sz="quarter" idx="1"/>
          </p:nvPr>
        </p:nvSpPr>
        <p:spPr>
          <a:xfrm>
            <a:off x="1371600" y="4178300"/>
            <a:ext cx="6400800" cy="1752600"/>
          </a:xfrm>
          <a:prstGeom prst="rect">
            <a:avLst/>
          </a:prstGeom>
        </p:spPr>
        <p:txBody>
          <a:bodyPr/>
          <a:lstStyle/>
          <a:p>
            <a:pPr algn="l" defTabSz="214884">
              <a:spcBef>
                <a:spcPts val="0"/>
              </a:spcBef>
              <a:defRPr sz="1128">
                <a:solidFill>
                  <a:srgbClr val="000000"/>
                </a:solidFill>
              </a:defRPr>
            </a:pPr>
            <a:r>
              <a:t>github path for files:</a:t>
            </a:r>
            <a:br/>
            <a:r>
              <a:t>https://github.com/johndspence/n_trees.git</a:t>
            </a:r>
          </a:p>
          <a:p>
            <a:pPr algn="l" defTabSz="214884">
              <a:lnSpc>
                <a:spcPct val="90000"/>
              </a:lnSpc>
              <a:spcBef>
                <a:spcPts val="200"/>
              </a:spcBef>
              <a:defRPr sz="1128">
                <a:solidFill>
                  <a:srgbClr val="000000"/>
                </a:solidFill>
              </a:defRPr>
            </a:pPr>
            <a:r>
              <a:t>files:</a:t>
            </a:r>
          </a:p>
          <a:p>
            <a:pPr algn="l" defTabSz="214884">
              <a:lnSpc>
                <a:spcPct val="90000"/>
              </a:lnSpc>
              <a:spcBef>
                <a:spcPts val="200"/>
              </a:spcBef>
              <a:defRPr sz="1128">
                <a:solidFill>
                  <a:srgbClr val="000000"/>
                </a:solidFill>
              </a:defRPr>
            </a:pPr>
            <a:r>
              <a:t>ntree_insert.c, path_exists.c, and ntree_free.c</a:t>
            </a:r>
            <a:br/>
            <a:r>
              <a:t>Files should be compiled on Ubuntu 14.04 LTS, using gcc (Ubuntu 4.8.4-2ubuntu1~14.04) 4.8.4</a:t>
            </a:r>
            <a:br/>
            <a:endParaRPr/>
          </a:p>
          <a:p>
            <a:pPr algn="l" defTabSz="214884">
              <a:lnSpc>
                <a:spcPct val="90000"/>
              </a:lnSpc>
              <a:spcBef>
                <a:spcPts val="200"/>
              </a:spcBef>
              <a:defRPr sz="1128">
                <a:solidFill>
                  <a:srgbClr val="000000"/>
                </a:solidFill>
              </a:defRPr>
            </a:pPr>
            <a:r>
              <a:t>Holberton School</a:t>
            </a:r>
          </a:p>
          <a:p>
            <a:pPr algn="l" defTabSz="214884">
              <a:lnSpc>
                <a:spcPct val="90000"/>
              </a:lnSpc>
              <a:spcBef>
                <a:spcPts val="200"/>
              </a:spcBef>
              <a:defRPr sz="1128">
                <a:solidFill>
                  <a:srgbClr val="000000"/>
                </a:solidFill>
              </a:defRPr>
            </a:pPr>
            <a:r>
              <a:t>20160816</a:t>
            </a:r>
          </a:p>
          <a:p>
            <a:pPr algn="l" defTabSz="214884">
              <a:lnSpc>
                <a:spcPct val="90000"/>
              </a:lnSpc>
              <a:spcBef>
                <a:spcPts val="200"/>
              </a:spcBef>
              <a:defRPr sz="1128">
                <a:solidFill>
                  <a:srgbClr val="000000"/>
                </a:solidFill>
              </a:defRPr>
            </a:pPr>
            <a:r>
              <a:t>John Spence</a:t>
            </a:r>
          </a:p>
        </p:txBody>
      </p:sp>
    </p:spTree>
    <p:extLst>
      <p:ext uri="{BB962C8B-B14F-4D97-AF65-F5344CB8AC3E}">
        <p14:creationId xmlns:p14="http://schemas.microsoft.com/office/powerpoint/2010/main" val="2060589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</a:t>
            </a:r>
            <a:r>
              <a:rPr lang="en-US" dirty="0" smtClean="0"/>
              <a:t>1: Determine if an N Tree path/node exists</a:t>
            </a:r>
            <a:endParaRPr lang="en-US" dirty="0"/>
          </a:p>
        </p:txBody>
      </p:sp>
      <p:pic>
        <p:nvPicPr>
          <p:cNvPr id="4" name="Picture 3" descr="Screen Shot 2016-08-14 at 4.59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863600"/>
            <a:ext cx="85725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58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1: Determine if an N Tree path/node </a:t>
            </a:r>
            <a:r>
              <a:rPr lang="en-US" dirty="0" smtClean="0"/>
              <a:t>exists (example)</a:t>
            </a:r>
            <a:endParaRPr lang="en-US" dirty="0"/>
          </a:p>
        </p:txBody>
      </p:sp>
      <p:pic>
        <p:nvPicPr>
          <p:cNvPr id="4" name="Picture 3" descr="Screen Shot 2016-08-14 at 5.00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323" y="741842"/>
            <a:ext cx="5023122" cy="596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48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1: Determine if an N Tree path/node </a:t>
            </a:r>
            <a:r>
              <a:rPr lang="en-US" dirty="0" smtClean="0"/>
              <a:t>exists (Expected Output)</a:t>
            </a:r>
            <a:endParaRPr lang="en-US" dirty="0"/>
          </a:p>
        </p:txBody>
      </p:sp>
      <p:pic>
        <p:nvPicPr>
          <p:cNvPr id="4" name="Picture 3" descr="Screen Shot 2016-08-14 at 5.01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400300"/>
            <a:ext cx="69215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35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Determine if a path exists using: </a:t>
            </a:r>
            <a:r>
              <a:rPr lang="en-US" b="0" i="0" dirty="0" err="1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path_exists</a:t>
            </a:r>
            <a:r>
              <a:rPr lang="en-US" b="0" i="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 in an n-tree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0"/>
            <a:ext cx="9144000" cy="674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542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 smtClean="0">
                <a:solidFill>
                  <a:srgbClr val="FFFFFF"/>
                </a:solidFill>
                <a:latin typeface="Lucida Grande"/>
                <a:ea typeface="Lucida Grande"/>
                <a:cs typeface="Lucida Grande"/>
              </a:rPr>
              <a:t>Determine if a path exists in a n-tree: code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300"/>
            <a:ext cx="9144000" cy="585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923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</a:t>
            </a:r>
            <a:r>
              <a:rPr lang="en-US" dirty="0" smtClean="0"/>
              <a:t>2: Free an </a:t>
            </a:r>
            <a:r>
              <a:rPr lang="en-US" dirty="0"/>
              <a:t>N </a:t>
            </a:r>
            <a:r>
              <a:rPr lang="en-US" dirty="0" smtClean="0"/>
              <a:t>Tree</a:t>
            </a:r>
            <a:endParaRPr lang="en-US" dirty="0"/>
          </a:p>
        </p:txBody>
      </p:sp>
      <p:pic>
        <p:nvPicPr>
          <p:cNvPr id="4" name="Picture 3" descr="Screen Shot 2016-08-14 at 5.02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2184400"/>
            <a:ext cx="71374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726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Free an n-tree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9144000" cy="678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6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Free an n-tree: code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900"/>
            <a:ext cx="9144000" cy="640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75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16052">
              <a:defRPr sz="2912"/>
            </a:lvl1pPr>
          </a:lstStyle>
          <a:p>
            <a:r>
              <a:t>Overview</a:t>
            </a:r>
          </a:p>
        </p:txBody>
      </p:sp>
      <p:sp>
        <p:nvSpPr>
          <p:cNvPr id="125" name="Shape 12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25754" indent="-325754" defTabSz="434340">
              <a:defRPr sz="2280"/>
            </a:pPr>
            <a:r>
              <a:rPr dirty="0"/>
              <a:t>This presentation demonstrates how to create an N-ary Tree/insert a new node, validate if a node exists, and finally “free” the N-ary Tree. “N tree” and “N-ary tree” are used interchangeably in this presentation.</a:t>
            </a:r>
            <a:br>
              <a:rPr dirty="0"/>
            </a:br>
            <a:endParaRPr dirty="0"/>
          </a:p>
          <a:p>
            <a:pPr marL="325754" indent="-325754" defTabSz="434340">
              <a:defRPr sz="2280"/>
            </a:pPr>
            <a:r>
              <a:rPr dirty="0"/>
              <a:t>The code was written in C, for ubuntu 14.04.</a:t>
            </a:r>
            <a:br>
              <a:rPr dirty="0"/>
            </a:br>
            <a:endParaRPr dirty="0"/>
          </a:p>
          <a:p>
            <a:pPr marL="325754" indent="-325754" defTabSz="434340">
              <a:defRPr sz="2280"/>
            </a:pPr>
            <a:r>
              <a:rPr dirty="0"/>
              <a:t>Source files are here: </a:t>
            </a:r>
            <a:br>
              <a:rPr dirty="0"/>
            </a:b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https://github.com/johndspence/n_trees.git</a:t>
            </a:r>
            <a:r>
              <a:rPr dirty="0"/>
              <a:t/>
            </a:r>
            <a:br>
              <a:rPr dirty="0"/>
            </a:br>
            <a:endParaRPr dirty="0"/>
          </a:p>
          <a:p>
            <a:pPr marL="325754" indent="-325754" defTabSz="434340">
              <a:defRPr sz="2280"/>
            </a:pPr>
            <a:r>
              <a:rPr dirty="0"/>
              <a:t>This presentation was </a:t>
            </a:r>
            <a:r>
              <a:rPr dirty="0" smtClean="0"/>
              <a:t>given </a:t>
            </a:r>
            <a:r>
              <a:rPr lang="en-US" dirty="0" smtClean="0"/>
              <a:t>in the context of </a:t>
            </a:r>
            <a:r>
              <a:rPr dirty="0" smtClean="0"/>
              <a:t>a </a:t>
            </a:r>
            <a:r>
              <a:rPr dirty="0"/>
              <a:t>code review for the Holberton School in San Francisco.</a:t>
            </a:r>
            <a:br>
              <a:rPr dirty="0"/>
            </a:br>
            <a:endParaRPr dirty="0"/>
          </a:p>
          <a:p>
            <a:pPr marL="325754" indent="-325754" defTabSz="434340">
              <a:defRPr sz="2280"/>
            </a:pPr>
            <a:r>
              <a:rPr dirty="0"/>
              <a:t>The tasks themselves were written by Alex Gautier: </a:t>
            </a:r>
            <a:br>
              <a:rPr dirty="0"/>
            </a:b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https://github.com/Mattrack</a:t>
            </a:r>
          </a:p>
        </p:txBody>
      </p:sp>
    </p:spTree>
    <p:extLst>
      <p:ext uri="{BB962C8B-B14F-4D97-AF65-F5344CB8AC3E}">
        <p14:creationId xmlns:p14="http://schemas.microsoft.com/office/powerpoint/2010/main" val="4190809688"/>
      </p:ext>
    </p:extLst>
  </p:cSld>
  <p:clrMapOvr>
    <a:masterClrMapping/>
  </p:clrMapOvr>
  <p:transition xmlns:p14="http://schemas.microsoft.com/office/powerpoint/2010/main"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0: N Tree Insert</a:t>
            </a:r>
            <a:endParaRPr lang="en-US" dirty="0"/>
          </a:p>
        </p:txBody>
      </p:sp>
      <p:pic>
        <p:nvPicPr>
          <p:cNvPr id="9" name="Content Placeholder 8" descr="Screen Shot 2016-08-14 at 4.45.5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43" r="-150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31302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0: N Tree </a:t>
            </a:r>
            <a:r>
              <a:rPr lang="en-US" dirty="0" smtClean="0"/>
              <a:t>Insert (example)</a:t>
            </a:r>
            <a:endParaRPr lang="en-US" dirty="0"/>
          </a:p>
        </p:txBody>
      </p:sp>
      <p:pic>
        <p:nvPicPr>
          <p:cNvPr id="5" name="Picture 4" descr="Screen Shot 2016-08-14 at 4.51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729" y="786147"/>
            <a:ext cx="3115351" cy="5892793"/>
          </a:xfrm>
          <a:prstGeom prst="rect">
            <a:avLst/>
          </a:prstGeom>
        </p:spPr>
      </p:pic>
      <p:pic>
        <p:nvPicPr>
          <p:cNvPr id="6" name="Picture 5" descr="Screen Shot 2016-08-14 at 4.51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596" y="951017"/>
            <a:ext cx="3239004" cy="572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63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0: N Tree Insert </a:t>
            </a:r>
            <a:r>
              <a:rPr lang="en-US" dirty="0" smtClean="0"/>
              <a:t>(Expected Output)</a:t>
            </a:r>
            <a:endParaRPr lang="en-US" dirty="0"/>
          </a:p>
        </p:txBody>
      </p:sp>
      <p:pic>
        <p:nvPicPr>
          <p:cNvPr id="3" name="Picture 2" descr="Screen Shot 2016-08-14 at 4.51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761" y="786146"/>
            <a:ext cx="3493145" cy="607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999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ea typeface="Calibri"/>
                <a:cs typeface="Calibri"/>
              </a:rPr>
              <a:t>Complete n-tree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0"/>
            <a:ext cx="8951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32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4 Scenarios that </a:t>
            </a:r>
            <a:r>
              <a:rPr lang="en-US" b="0" i="0" dirty="0" err="1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ntree_insert</a:t>
            </a:r>
            <a:r>
              <a:rPr lang="en-US" b="0" i="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 traversal logic must address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0"/>
            <a:ext cx="8951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465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ea typeface="Calibri"/>
                <a:cs typeface="Calibri"/>
              </a:rPr>
              <a:t>Insert a new node into the n-</a:t>
            </a:r>
            <a:r>
              <a:rPr lang="en-US" dirty="0" smtClean="0">
                <a:solidFill>
                  <a:srgbClr val="000000"/>
                </a:solidFill>
                <a:ea typeface="Calibri"/>
                <a:cs typeface="Calibri"/>
              </a:rPr>
              <a:t>tree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0"/>
            <a:ext cx="86862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06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84" y="274638"/>
            <a:ext cx="8229600" cy="511509"/>
          </a:xfrm>
        </p:spPr>
        <p:txBody>
          <a:bodyPr>
            <a:normAutofit/>
          </a:bodyPr>
          <a:lstStyle/>
          <a:p>
            <a:r>
              <a:rPr lang="en-US" b="0" i="0" dirty="0" smtClean="0">
                <a:solidFill>
                  <a:schemeClr val="bg1"/>
                </a:solidFill>
                <a:latin typeface="Lucida Grande"/>
                <a:ea typeface="Lucida Grande"/>
                <a:cs typeface="Lucida Grande"/>
              </a:rPr>
              <a:t>Insert a new node into the n-tree: code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4700"/>
            <a:ext cx="9144000" cy="5303184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09600" y="263191"/>
            <a:ext cx="8229600" cy="5115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Task 0: N Tree Insert (Code)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92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244</Words>
  <Application>Microsoft Macintosh PowerPoint</Application>
  <PresentationFormat>On-screen Show (4:3)</PresentationFormat>
  <Paragraphs>33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         N-ary Tree Tutorial and Code Review: N-ary Tree creation N-ary Tree node insertion  N-ary Tree node verification N-ary Tree node freeing</vt:lpstr>
      <vt:lpstr>Overview</vt:lpstr>
      <vt:lpstr>Task 0: N Tree Insert</vt:lpstr>
      <vt:lpstr>Task 0: N Tree Insert (example)</vt:lpstr>
      <vt:lpstr>Task 0: N Tree Insert (Expected Output)</vt:lpstr>
      <vt:lpstr>Complete n-tree</vt:lpstr>
      <vt:lpstr>4 Scenarios that ntree_insert traversal logic must address</vt:lpstr>
      <vt:lpstr>Insert a new node into the n-tree</vt:lpstr>
      <vt:lpstr>Insert a new node into the n-tree: code</vt:lpstr>
      <vt:lpstr>Task 1: Determine if an N Tree path/node exists</vt:lpstr>
      <vt:lpstr>Task 1: Determine if an N Tree path/node exists (example)</vt:lpstr>
      <vt:lpstr>Task 1: Determine if an N Tree path/node exists (Expected Output)</vt:lpstr>
      <vt:lpstr>Determine if a path exists using: path_exists in an n-tree</vt:lpstr>
      <vt:lpstr>Determine if a path exists in a n-tree: code</vt:lpstr>
      <vt:lpstr>Task 2: Free an N Tree</vt:lpstr>
      <vt:lpstr>Free an n-tree</vt:lpstr>
      <vt:lpstr>Free an n-tree: code</vt:lpstr>
    </vt:vector>
  </TitlesOfParts>
  <Company>Integrity Partners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Spence</dc:creator>
  <cp:lastModifiedBy>John Spence</cp:lastModifiedBy>
  <cp:revision>16</cp:revision>
  <dcterms:created xsi:type="dcterms:W3CDTF">2016-08-14T23:10:53Z</dcterms:created>
  <dcterms:modified xsi:type="dcterms:W3CDTF">2016-09-23T04:13:45Z</dcterms:modified>
</cp:coreProperties>
</file>